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6" r:id="rId5"/>
    <p:sldId id="264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A9EE"/>
    <a:srgbClr val="8F9D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10843E-845E-DA36-D132-AF74ADB2F295}" v="199" dt="2024-11-09T02:46:58.280"/>
    <p1510:client id="{5403E298-0587-DC4D-BD69-F510C10D361D}" v="1020" dt="2024-11-09T02:48:13.126"/>
    <p1510:client id="{8ADF0877-500E-438F-E48A-178D43E4D5DC}" v="3" dt="2024-11-09T02:23:56.140"/>
    <p1510:client id="{90666814-53C8-2493-7201-D5466BAE75F2}" v="152" dt="2024-11-09T02:39:34.529"/>
    <p1510:client id="{D5CED62E-5207-0EBD-5507-504CE09C00FE}" v="2245" dt="2024-11-09T15:49:27.9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70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36:34.385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12396 10081 16383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57.416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18722 11281 95 0 0,'0'-6'6464'0'0,"0"4"3968"0"0,6 2-9664 0 0,7 2 1312 0 0,2 5-1472 0 0,4 2 32 0 0,11 0 480 0 0,5-8-672 0 0,4-4 32 0 0,-1-7-288 0 0,1-2 32 0 0,-2 1-32 0 0,0-4 32 0 0,-2 2-64 0 0,0 2 64 0 0,0 3 160 0 0,-1 3-224 0 0,0 3 192 0 0,0 1-32 0 0,-1 1 0 0 0,1 0 0 0 0,-5 6-192 0 0,-3 3 32 0 0,1-1 128 0 0,1-2 32 0 0,2-2-64 0 0,1-1-96 0 0,2-7-32 0 0,1-3 96 0 0,0-1-96 0 0,0 2-32 0 0,-5-4 32 0 0,-2-1-32 0 0,6 2 32 0 0,3 2-32 0 0,1 3 32 0 0,1 1-32 0 0,-1 2 32 0 0,-1-5-32 0 0,-1-1 0 0 0,0 0 0 0 0,0-4 0 0 0,-1-1 0 0 0,0 2 0 0 0,0-3 0 0 0,0 1 0 0 0,0 2 0 0 0,0 3-32 0 0,-6-3 0 0 0,-1 0 0 0 0,-1 1 0 0 0,3 3 128 0 0,1 3-32 0 0,1 1-32 0 0,2 1-64 0 0,0 1-32 0 0,-4-6 32 0 0,-3-1-32 0 0,2 0 0 0 0,0 1 32 0 0,2 8-32 0 0,2 3 32 0 0,1 1 0 0 0,0 0-32 0 0,2-2 0 0 0,-1-1 0 0 0,0-7-32 0 0,1-3 64 0 0,-1 0-64 0 0,1 1 64 0 0,-1 1-64 0 0,0 3 64 0 0,0 0-32 0 0,0 1-32 0 0,0 1 32 0 0,1-6 0 0 0,-1-1-32 0 0,0 0 64 0 0,0 1-64 0 0,0 2 32 0 0,0 2-32 0 0,0 0 32 0 0,1-4-32 0 0,-1-2 32 0 0,0 1 0 0 0,0 2-32 0 0,0 1 0 0 0,0 1 32 0 0,0 2-32 0 0,1 1 0 0 0,-1 0 0 0 0,0 0 32 0 0,0 0-32 0 0,0 1 0 0 0,0-1 0 0 0,0 0 0 0 0,1 0 32 0 0,-1 0-32 0 0,0 0 0 0 0,0 0 0 0 0,0 0 0 0 0,0 0 0 0 0,0 0 32 0 0,0-6-32 0 0,1-1 0 0 0,-1-1 32 0 0,0 2-32 0 0,6 2 0 0 0,2 2 0 0 0,-1 0 32 0 0,-1 2-32 0 0,4-6 0 0 0,1-2 32 0 0,-2 1-32 0 0,-3 2 32 0 0,-1 1-32 0 0,-3 1 0 0 0,0 2 0 0 0,-2 0 32 0 0,-6-4-32 0 0,-2-3 32 0 0,0 1-32 0 0,2 2 32 0 0,2 1-32 0 0,1 1 32 0 0,8 2-32 0 0,2-5 0 0 0,0-2 32 0 0,0 1-32 0 0,3 1 32 0 0,1-4-32 0 0,-2 0 32 0 0,4 2-32 0 0,-1 1 32 0 0,-2-3 0 0 0,-3 0-32 0 0,3 2 32 0 0,1 2 0 0 0,-3 2-32 0 0,-2 1 32 0 0,-2 2 0 0 0,-1 1 0 0 0,-2 1 0 0 0,-1-7 0 0 0,0-1 32 0 0,-1 0-32 0 0,1 1 0 0 0,6 2 0 0 0,1 2 0 0 0,1 0 0 0 0,-2 2 0 0 0,-2 0 0 0 0,4 0 0 0 0,2 0 0 0 0,-2 1 0 0 0,-2-1 0 0 0,-2 0-32 0 0,-2 0 32 0 0,0-6-32 0 0,-2-1 0 0 0,0-1 0 0 0,0 2 0 0 0,0 2 0 0 0,-1 2 0 0 0,1 0 0 0 0,0 2 0 0 0,0 0 0 0 0,0 0 0 0 0,0 0 0 0 0,1 0 0 0 0,-1 1 0 0 0,0-1 0 0 0,0 0 0 0 0,0 0 0 0 0,6 0 0 0 0,2 0 0 0 0,0 0 0 0 0,-2 0 0 0 0,-2 0 0 0 0,-1 0 0 0 0,-2 0 0 0 0,0 0 0 0 0,-1 0 0 0 0,0 0 0 0 0,0 0 0 0 0,0 0 0 0 0,0 0 0 0 0,-1 0 0 0 0,2 0 0 0 0,-1 0 0 0 0,0 0 0 0 0,0 0 0 0 0,0 0 0 0 0,0 0 0 0 0,0 0 0 0 0,0 0 0 0 0,1 0 0 0 0,-1 0 0 0 0,0 0 0 0 0,0 0 0 0 0,0 0 0 0 0,0 0 0 0 0,0 0 0 0 0,1 0 0 0 0,-1 0 0 0 0,0 0 0 0 0,0 0 0 0 0,0 0 0 0 0,0 0 0 0 0,0 0 0 0 0,1 0 0 0 0,-1 0 0 0 0,0 0 0 0 0,0 0 0 0 0,0 0 0 0 0,0 0 0 0 0,0 0 0 0 0,1 0 0 0 0,-1 0 0 0 0,0 0 0 0 0,0-6 0 0 0,0-1 0 0 0,0-1 0 0 0,0 2 0 0 0,1 2 0 0 0,-1 1 0 0 0,0 2 0 0 0,0 0 0 0 0,0 1 0 0 0,0 1 0 0 0,0-1 0 0 0,-5-5 0 0 0,-3-3 0 0 0,1 1 0 0 0,1 1 0 0 0,2 2 0 0 0,2 1 0 0 0,0 2 0 0 0,2 0 0 0 0,0 1 0 0 0,0 1 0 0 0,-5-7 0 0 0,-2-1 0 0 0,-6-6 0 0 0,0-1 0 0 0,-4 3 0 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59.022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19173 10620 95 0 0,'0'6'12704'0'0,"-6"2"-12032"0"0,-2 5-128 0 0,-5 1 32 0 0,-6 3-32 0 0,-6-1 32 0 0,1 3 0 0 0,-1-2-32 0 0,-1 2 352 0 0,-4-3-512 0 0,-1-3 32 0 0,4 1-32 0 0,1-1 32 0 0,0 3 320 0 0,-3-2-416 0 0,4 3 0 0 0,1 5-64 0 0,-2 3 32 0 0,-1-1 128 0 0,2 0-256 0 0,1-4 128 0 0,4 1-160 0 0,0 3-32 0 0,-3 2 64 0 0,-3-3 0 0 0,3 1-96 0 0,0-4 96 0 0,3 1 64 0 0,11-4 128 0 0,13 1-96 0 0,17-2-192 0 0,12-4 0 0 0,5-4 64 0 0,8-3-32 0 0,2-3 32 0 0,-2-2 0 0 0,-2 0 32 0 0,-3-1 0 0 0,-3 1 0 0 0,-2-1-32 0 0,-1 0 32 0 0,-1 1-32 0 0,0 0 128 0 0,-1 0 96 0 0,1 0-128 0 0,-6 0-224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37:59.823"/>
    </inkml:context>
    <inkml:brush xml:id="br0">
      <inkml:brushProperty name="width" value="0.1" units="cm"/>
      <inkml:brushProperty name="height" value="0.1" units="cm"/>
      <inkml:brushProperty name="color" value="#FF0066"/>
    </inkml:brush>
  </inkml:definitions>
  <inkml:trace contextRef="#ctx0" brushRef="#br0">16272 8758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4.03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26130 7467 16383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4.03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28691 12991 16383 0 0,'0'0'0'0'0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4.039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19844 10197 9343 0 0,'6'0'0'0'0,"1"6"1024"0"0,1 7 3296 0 0,3 2-3584 0 0,1 5 0 0 0,-2 3-288 0 0,3 5-32 0 0,6 3 0 0 0,4 8 0 0 0,-1 3-32 0 0,2 0 32 0 0,-4-1-32 0 0,1-2 32 0 0,3 4-32 0 0,-4 1-32 0 0,2-2 0 0 0,-3-2 0 0 0,-6-1-32 0 0,2-3 256 0 0,-2-1-288 0 0,-3 0 0 0 0,-4-1 0 0 0,4-1 0 0 0,-1 1 288 0 0,-1 0-96 0 0,-2 0-256 0 0,-9 0 128 0 0,-2 0-224 0 0,-2 0 128 0 0,1 0-128 0 0,-4-6-32 0 0,-6-7 192 0 0,-1-8-288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5.65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20182 10536 95 0 0,'6'0'864'0'0,"2"-6"32"0"0,5-13 15328 0 0,1-10-15712 0 0,3-11-64 0 0,5-5 32 0 0,5 6-32 0 0,-3 3 0 0 0,1 8-64 0 0,1 9-32 0 0,3 7-32 0 0,2 6 0 0 0,1 10 160 0 0,-4 10-288 0 0,-7 8 0 0 0,-8 6-32 0 0,-11 11-32 0 0,-6 4 0 0 0,-8 0 32 0 0,-3-1 32 0 0,8-8-160 0 0,11-3 0 0 0,16-8-32 0 0,10-2 32 0 0,12 2-32 0 0,5 3 32 0 0,0 2-32 0 0,-8 2 32 0 0,-11 3-32 0 0,-10 0 0 0 0,-14 2 0 0 0,-13-1 0 0 0,-11 1 32 0 0,-8-6-32 0 0,-5-2 0 0 0,-3-6 0 0 0,-1-6 0 0 0,0-6 0 0 0,7 1 32 0 0,2 0 0 0 0,6-3-32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5.658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20631 10263 13663 0 0,'-6'5'3136'0'0,"-2"9"-1408"0"0,-5 13-1504 0 0,0 7 0 0 0,1 5-32 0 0,3 0 32 0 0,4 1 0 0 0,7-2 0 0 0,5-1 0 0 0,0-1 0 0 0,5-1-32 0 0,0-1 0 0 0,5-5 0 0 0,-2-3 32 0 0,4 0-32 0 0,3 2 224 0 0,4-4-32 0 0,4-6-192 0 0,2-6 160 0 0,2-5 0 0 0,-5-10-160 0 0,-2-4-32 0 0,-5-7 0 0 0,-1-6 0 0 0,-4-7 0 0 0,1-3 0 0 0,-2-3-64 0 0,1-2 0 0 0,-1-6 32 0 0,-5-3-32 0 0,-3 2-32 0 0,-3 1 32 0 0,-3 2-64 0 0,-1 2 96 0 0,-1 1-64 0 0,-7 7 0 0 0,-7 3-32 0 0,-8 5 32 0 0,-5 7-64 0 0,-4 5 32 0 0,-3 5 0 0 0,-2 2-32 0 0,1 2 0 0 0,-1 1 64 0 0,1 6 0 0 0,0 2 0 0 0,6 5-32 0 0,8 1-32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36.941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20830 10164 15775 0 0,'0'6'0'0'0,"6"1"2912"0"0,2 7-2784 0 0,-1 5 0 0 0,5 6-32 0 0,5-1 32 0 0,7-5 160 0 0,4-6-96 0 0,4-5 0 0 0,1-9 0 0 0,2-5 32 0 0,-5-7-32 0 0,-3-8-32 0 0,-5-5 32 0 0,-6-4 0 0 0,-7-10 0 0 0,-4-2-32 0 0,-9-1 0 0 0,-4 2-32 0 0,0 1 0 0 0,-5 8 0 0 0,-6 10-32 0 0,-5 7 0 0 0,-5 8 0 0 0,-3 4 0 0 0,-2 9-32 0 0,-1 9 32 0 0,0 7 32 0 0,5 7-32 0 0,3 3 32 0 0,5 3-32 0 0,7 1 256 0 0,6-6-352 0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11-09T02:46:49.932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18743 12616 3711 0 0,'6'0'0'0'0,"7"-6"4928"0"0,2-8-928 0 0,5-1-3168 0 0,3 2 608 0 0,11-3-896 0 0,4 1-288 0 0,3-2 32 0 0,-1 2-32 0 0,5-3 32 0 0,0 2-32 0 0,-1-3 32 0 0,-3 3-64 0 0,4-2 32 0 0,-1-4-32 0 0,-1 2 32 0 0,3-1-32 0 0,0 2 0 0 0,-2-1 0 0 0,-3 3 0 0 0,3-1-32 0 0,0 1 0 0 0,-1-1 0 0 0,-3 3 0 0 0,-2-3-32 0 0,-2 2 0 0 0,-1-2 0 0 0,-1 2 0 0 0,0-2 64 0 0,6-4 0 0 0,1 2-32 0 0,0-2 32 0 0,5 4 0 0 0,0-2 0 0 0,-2-3 0 0 0,3 3 0 0 0,0-2-32 0 0,-3-2 0 0 0,-3-3 32 0 0,3 2-32 0 0,1 1 0 0 0,-3-2 0 0 0,-2 3-32 0 0,-2 1 32 0 0,4-3-32 0 0,1 4-32 0 0,-2-2 32 0 0,-1-1 0 0 0,4 3-32 0 0,0-2 0 0 0,4 5 0 0 0,0-2 32 0 0,4-2-64 0 0,-2 2 0 0 0,-3-2 32 0 0,1-2-32 0 0,0-3 0 0 0,-4 3 0 0 0,3-1 0 0 0,-1-1 0 0 0,3-2 32 0 0,-1-2-32 0 0,4-2 0 0 0,-2-2 0 0 0,2 0 0 0 0,-2 0-32 0 0,3-1 32 0 0,3 1 0 0 0,-2-1-32 0 0,2 1 32 0 0,3-1-32 0 0,-3 7 0 0 0,0 2 32 0 0,-3-1-32 0 0,-4-1 0 0 0,0-2 0 0 0,4-2 0 0 0,-2-1 0 0 0,3 6 0 0 0,3 0 0 0 0,-2 0 0 0 0,2-1-32 0 0,2-3 0 0 0,-3 6 32 0 0,0-1-32 0 0,-3 0 32 0 0,1-2-32 0 0,-3-8 0 0 0,2-4 0 0 0,-3 0 0 0 0,2 0 0 0 0,-2 1 32 0 0,2 8-64 0 0,3 3 32 0 0,-1 0 0 0 0,-4 0 0 0 0,1 4 0 0 0,-3 0 0 0 0,3-1-32 0 0,-2-2 32 0 0,2 3 0 0 0,-1 0 0 0 0,-4 4-32 0 0,2 0 32 0 0,-1-3 0 0 0,-3-3-32 0 0,-3 3 32 0 0,3-1 0 0 0,0-2 0 0 0,4-2-32 0 0,5-2 32 0 0,0-2 0 0 0,3-1-32 0 0,-4-2 0 0 0,3 1 32 0 0,-4 5-32 0 0,2 2 0 0 0,-2 0 0 0 0,-5-1 0 0 0,-3-2 32 0 0,-4-2-32 0 0,3-1 0 0 0,0 0 0 0 0,0 4 32 0 0,3 3-32 0 0,0-1 0 0 0,4 4 0 0 0,0 0 0 0 0,-3-1 0 0 0,2 3 0 0 0,-1-1 32 0 0,3-2-32 0 0,-1 3 0 0 0,3-1 0 0 0,-2-3 0 0 0,2-2 32 0 0,-2 3-32 0 0,3 0 32 0 0,-3-2-32 0 0,2-2 0 0 0,-1-3 32 0 0,1-1 0 0 0,4 5-32 0 0,-2 1 32 0 0,-4-2 0 0 0,1 6 0 0 0,-3-1-32 0 0,-3-2 64 0 0,2 4-64 0 0,-1-1 32 0 0,-3-2 0 0 0,-2-3 0 0 0,-3 3 0 0 0,-2 0 0 0 0,-1-2 0 0 0,-1 4 0 0 0,5-1-32 0 0,3-1 32 0 0,5 2 0 0 0,0 0-32 0 0,4 3 32 0 0,-1 0 0 0 0,-3 2-32 0 0,-3-1 32 0 0,1 2 0 0 0,0-2 0 0 0,-2-3-32 0 0,-3 1 32 0 0,-2-1 0 0 0,-2 2 0 0 0,-2-1 0 0 0,1 3-32 0 0,-2-1 32 0 0,1 2 0 0 0,0-2 0 0 0,-1 2 0 0 0,1-2-32 0 0,0 2 32 0 0,0-2 0 0 0,0-4 0 0 0,1 2 0 0 0,-1-1 0 0 0,0-4-32 0 0,0 4 32 0 0,0-2 0 0 0,0 4 0 0 0,0 5 0 0 0,1-1 0 0 0,-1 2-32 0 0,0 3 0 0 0,0-2 32 0 0,0 1-32 0 0,-5-4 32 0 0,-3 1-32 0 0,-5-3 0 0 0,-1 1 32 0 0,3 4-32 0 0,-3-3 0 0 0,1 3 0 0 0,2 2 32 0 0,-2-3-32 0 0,1 1 0 0 0,2 3 0 0 0,-2-4 0 0 0,0 1 32 0 0,3 3-32 0 0,2-4 0 0 0,3 2 0 0 0,2-5 32 0 0,2 2-32 0 0,0 2 32 0 0,-6-2 0 0 0,-1 1-32 0 0,1 3 0 0 0,-5-2 0 0 0,-1 0 32 0 0,2 2-32 0 0,-3-2 64 0 0,-5 0-64 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A2975-7871-3F47-129C-F350C4410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D8DB1-463D-254D-AEE3-2C5EF7691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A8EA-5EA2-D32F-AAC0-093A83A80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2ED63-D607-A171-39E3-2DF4EBE1C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3C569-C9C7-ECB0-EA96-A57E318D0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69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95C46-3E83-A37A-0553-A56AB0DA9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515AD7-2200-A2B7-16F8-9F55B2452F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65D0B-2D85-E8A8-4FA6-24E2203DE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5F238-CE5D-070E-2A71-04EF69833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41161-AA71-BEC0-A996-E91B5C87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18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BB8565-3A72-11DE-5AFF-458F267E7A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47DB6B-614F-24A6-6AF5-022FECE11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CC4A4-BCDB-C533-D7D1-FE1A56AAD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F7C2C-56BC-6C05-D8F5-5FAC4234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1EA47-E893-2749-F0CF-2340555C6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50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23320-31B2-7710-8B8D-3343E2702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52388-E0B1-CADC-A13D-486A56859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4DD9BD-D506-6FFB-B668-8FC167ED8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76F946-FA51-F3DF-982D-44FEAAD19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413BF-3934-A9DD-E0DD-2D781EC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70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362B7-29E8-DEB8-BA47-5993A3E7F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3FDC8-0B83-C78D-97B6-55E8D10E4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98A4D-F632-281A-FC25-D325ECE3D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30F9D-90E9-8D21-E75F-7E1C4B9B6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5E604-6C5B-780B-FD97-2F990F054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89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A5E37-4592-D4F2-F8F8-17B253B8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7A862-7A43-D6BC-3AFF-1573535486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802427-AC16-6B29-67A6-B0882C64A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A49BCE-304F-5252-171C-203984C68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EEC8D1-6682-023D-846C-E5435B94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EE29AD-8C79-A0FB-7F25-EF4E7FC56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6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CE49D-BA8A-1438-759D-3D0554E1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F4875D-33ED-46F1-61BF-08347F687C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9B526C-22E7-EC39-B261-33978D5A9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B787FF-A1A7-AEEC-4561-63C4607E24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23E37C-0BFD-F301-26E6-BBA90E8D6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7C09DD-CDBF-1924-0DD7-FE5A8FD36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107098-C4BA-10F3-4C5A-A1557BACA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42C51A-A895-1E9E-A083-D4909BC53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318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A883E-1325-DCF7-A06B-DC41DCE1F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FD54EF-1FC7-C46E-5216-AA84894AB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AA0E66-4B9A-4DFC-196A-DB5D5B274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2B3E5-A9A0-FCF3-957E-BFB00400E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11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71F2CC-E945-6E1F-4467-09173D3FC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FC7682-E825-1B01-B4D5-625B28ABA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C7190-3C1C-7C1C-0D83-380FD3E48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827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F3513-2A2E-DDFF-B725-6A000C1E1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302A7-EA26-0EED-805F-3F90E4BA7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B85573-3300-2228-CF0B-689CE3BFC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5E21F-1EA4-664B-5D31-57A198718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465DD1-1527-8AB6-D61B-702FB4D6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EDA36-BA32-2A31-99F3-D0F8B0D15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391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DD804-16AC-5EF4-6C4C-AE0BA26E2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19E1B8-15A4-3178-8CD5-D1DB55D39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9D6F4D-301B-3C40-D65A-E009C92A8E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710DBD-2EFE-7997-A894-6D765326F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2A660E-3AE6-0A0F-FA23-99902EBE4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7963F-4D81-6F58-7124-8C69AE482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31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5217CF-0D3B-3229-7891-7EC22235C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3EFBA-0DE3-ADB4-BBDD-96CC860536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7CE48-AD97-6BFE-20B1-D253F791FC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D1CCCC-FB4C-8C41-ADDF-715284EA15B3}" type="datetimeFigureOut">
              <a:rPr lang="en-US" smtClean="0"/>
              <a:t>8/21/2025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64142-EFF5-DC94-D04F-8A24AA972B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EB288-9FF1-B3F7-3EDB-0AD1DA6CF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54B2DD-70B9-1846-A56E-7AC962A918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jpe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5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6.xml"/><Relationship Id="rId13" Type="http://schemas.openxmlformats.org/officeDocument/2006/relationships/image" Target="../media/image11.png"/><Relationship Id="rId18" Type="http://schemas.openxmlformats.org/officeDocument/2006/relationships/customXml" Target="../ink/ink11.xml"/><Relationship Id="rId3" Type="http://schemas.openxmlformats.org/officeDocument/2006/relationships/customXml" Target="../ink/ink3.xml"/><Relationship Id="rId7" Type="http://schemas.openxmlformats.org/officeDocument/2006/relationships/image" Target="../media/image8.png"/><Relationship Id="rId12" Type="http://schemas.openxmlformats.org/officeDocument/2006/relationships/customXml" Target="../ink/ink8.xml"/><Relationship Id="rId17" Type="http://schemas.openxmlformats.org/officeDocument/2006/relationships/image" Target="../media/image13.png"/><Relationship Id="rId2" Type="http://schemas.openxmlformats.org/officeDocument/2006/relationships/image" Target="../media/image5.jpeg"/><Relationship Id="rId16" Type="http://schemas.openxmlformats.org/officeDocument/2006/relationships/customXml" Target="../ink/ink10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5.xml"/><Relationship Id="rId11" Type="http://schemas.openxmlformats.org/officeDocument/2006/relationships/image" Target="../media/image10.png"/><Relationship Id="rId5" Type="http://schemas.openxmlformats.org/officeDocument/2006/relationships/customXml" Target="../ink/ink4.xml"/><Relationship Id="rId15" Type="http://schemas.openxmlformats.org/officeDocument/2006/relationships/image" Target="../media/image12.png"/><Relationship Id="rId10" Type="http://schemas.openxmlformats.org/officeDocument/2006/relationships/customXml" Target="../ink/ink7.xml"/><Relationship Id="rId19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image" Target="../media/image9.png"/><Relationship Id="rId14" Type="http://schemas.openxmlformats.org/officeDocument/2006/relationships/customXml" Target="../ink/ink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BCA70-36BE-2A85-41E7-B1DE462BFA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0921" y="1122362"/>
            <a:ext cx="10010157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</a:rPr>
              <a:t>Western Engineering Competition (WEC)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D556EE-3F55-7CA2-91F0-FE68312CC1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ambria"/>
                <a:ea typeface="Cambria"/>
              </a:rPr>
              <a:t>David, Neelesh, Mila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A2E79CA-FF91-5B89-99D9-A5C8FFA587F0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60F2E7F-EB1D-9153-AF5E-7AAD5FE65429}"/>
              </a:ext>
            </a:extLst>
          </p:cNvPr>
          <p:cNvCxnSpPr>
            <a:cxnSpLocks/>
          </p:cNvCxnSpPr>
          <p:nvPr/>
        </p:nvCxnSpPr>
        <p:spPr>
          <a:xfrm flipH="1">
            <a:off x="-4444104" y="219220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04B25D4-86FB-FB4C-8087-5F3901448138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7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AB80626-9C33-3DB2-BD3B-D82343EC79BB}"/>
              </a:ext>
            </a:extLst>
          </p:cNvPr>
          <p:cNvCxnSpPr>
            <a:cxnSpLocks/>
          </p:cNvCxnSpPr>
          <p:nvPr/>
        </p:nvCxnSpPr>
        <p:spPr>
          <a:xfrm>
            <a:off x="11946836" y="-198783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9272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107E39-6955-6305-6E16-15C3D2CBB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42D0D9C-B4ED-00D9-24D3-B904EB597FB7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96EDCB4-EDE9-0584-2F00-E6DFE2EA96FA}"/>
              </a:ext>
            </a:extLst>
          </p:cNvPr>
          <p:cNvCxnSpPr>
            <a:cxnSpLocks/>
          </p:cNvCxnSpPr>
          <p:nvPr/>
        </p:nvCxnSpPr>
        <p:spPr>
          <a:xfrm>
            <a:off x="6071885" y="-19878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CC2806D-4ECE-5EA2-25A9-960F86E36EC8}"/>
              </a:ext>
            </a:extLst>
          </p:cNvPr>
          <p:cNvCxnSpPr>
            <a:cxnSpLocks/>
          </p:cNvCxnSpPr>
          <p:nvPr/>
        </p:nvCxnSpPr>
        <p:spPr>
          <a:xfrm flipH="1">
            <a:off x="-4551680" y="190292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C9172AB-200E-680D-EA3A-31FD77E8F360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8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Subtitle 2">
            <a:extLst>
              <a:ext uri="{FF2B5EF4-FFF2-40B4-BE49-F238E27FC236}">
                <a16:creationId xmlns:a16="http://schemas.microsoft.com/office/drawing/2014/main" id="{290D8346-B78D-319C-452A-C63920505853}"/>
              </a:ext>
            </a:extLst>
          </p:cNvPr>
          <p:cNvSpPr txBox="1">
            <a:spLocks/>
          </p:cNvSpPr>
          <p:nvPr/>
        </p:nvSpPr>
        <p:spPr>
          <a:xfrm>
            <a:off x="6651841" y="2101519"/>
            <a:ext cx="4960204" cy="41073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latin typeface="Cambria"/>
                <a:ea typeface="Cambria"/>
              </a:rPr>
              <a:t>1. Side Crossbow (clothespin on the side)</a:t>
            </a:r>
            <a:endParaRPr lang="en-US" dirty="0">
              <a:solidFill>
                <a:schemeClr val="bg1"/>
              </a:solidFill>
              <a:latin typeface="Cambria" panose="02040503050406030204" pitchFamily="18" charset="0"/>
              <a:ea typeface="Cambria"/>
            </a:endParaRPr>
          </a:p>
          <a:p>
            <a:pPr marL="457200" indent="-457200" algn="l">
              <a:buAutoNum type="arabicPeriod"/>
            </a:pPr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</a:rPr>
              <a:t>2. Slingshot</a:t>
            </a:r>
          </a:p>
          <a:p>
            <a:pPr algn="l"/>
            <a:endParaRPr lang="en-US">
              <a:solidFill>
                <a:schemeClr val="bg1"/>
              </a:solidFill>
              <a:latin typeface="Cambria" panose="02040503050406030204" pitchFamily="18" charset="0"/>
              <a:ea typeface="Cambria"/>
            </a:endParaRPr>
          </a:p>
          <a:p>
            <a:pPr algn="l"/>
            <a:r>
              <a:rPr lang="en-US" dirty="0">
                <a:solidFill>
                  <a:schemeClr val="bg1"/>
                </a:solidFill>
                <a:latin typeface="Cambria" panose="02040503050406030204" pitchFamily="18" charset="0"/>
              </a:rPr>
              <a:t>3. Slingshot with channel to guide bullet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839CE75-4624-74FB-2861-3249B3AAD30E}"/>
              </a:ext>
            </a:extLst>
          </p:cNvPr>
          <p:cNvSpPr txBox="1">
            <a:spLocks/>
          </p:cNvSpPr>
          <p:nvPr/>
        </p:nvSpPr>
        <p:spPr>
          <a:xfrm>
            <a:off x="6071885" y="757414"/>
            <a:ext cx="6120115" cy="10945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chemeClr val="bg1"/>
                </a:solidFill>
                <a:latin typeface="Cambria" panose="02040503050406030204" pitchFamily="18" charset="0"/>
              </a:rPr>
              <a:t>Design Process</a:t>
            </a:r>
          </a:p>
        </p:txBody>
      </p:sp>
      <p:pic>
        <p:nvPicPr>
          <p:cNvPr id="46" name="Picture 45" descr="A graph paper with drawings on it&#10;&#10;Description automatically generated">
            <a:extLst>
              <a:ext uri="{FF2B5EF4-FFF2-40B4-BE49-F238E27FC236}">
                <a16:creationId xmlns:a16="http://schemas.microsoft.com/office/drawing/2014/main" id="{18143C36-A793-E667-BC95-4FA49BD2F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806" y="1102661"/>
            <a:ext cx="6203570" cy="4652678"/>
          </a:xfrm>
          <a:prstGeom prst="rect">
            <a:avLst/>
          </a:prstGeom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A5AFA846-1653-DDFC-CC49-152AC1546162}"/>
              </a:ext>
            </a:extLst>
          </p:cNvPr>
          <p:cNvGrpSpPr/>
          <p:nvPr/>
        </p:nvGrpSpPr>
        <p:grpSpPr>
          <a:xfrm>
            <a:off x="332806" y="7126564"/>
            <a:ext cx="5628640" cy="6169480"/>
            <a:chOff x="332806" y="297265"/>
            <a:chExt cx="5628640" cy="6169480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2D3AF5B-952D-A0D9-C37B-95034989B560}"/>
                </a:ext>
              </a:extLst>
            </p:cNvPr>
            <p:cNvGrpSpPr/>
            <p:nvPr/>
          </p:nvGrpSpPr>
          <p:grpSpPr>
            <a:xfrm>
              <a:off x="332806" y="297265"/>
              <a:ext cx="5628640" cy="6169480"/>
              <a:chOff x="355604" y="344260"/>
              <a:chExt cx="5628640" cy="6169480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782334AF-8725-04D2-D515-107D86F58BC7}"/>
                  </a:ext>
                </a:extLst>
              </p:cNvPr>
              <p:cNvGrpSpPr/>
              <p:nvPr/>
            </p:nvGrpSpPr>
            <p:grpSpPr>
              <a:xfrm>
                <a:off x="355604" y="344260"/>
                <a:ext cx="5628640" cy="5209040"/>
                <a:chOff x="355604" y="344260"/>
                <a:chExt cx="5628640" cy="5209040"/>
              </a:xfrm>
            </p:grpSpPr>
            <p:pic>
              <p:nvPicPr>
                <p:cNvPr id="52" name="Content Placeholder 4" descr="A blue and yellow wooden slat&#10;&#10;Description automatically generated">
                  <a:extLst>
                    <a:ext uri="{FF2B5EF4-FFF2-40B4-BE49-F238E27FC236}">
                      <a16:creationId xmlns:a16="http://schemas.microsoft.com/office/drawing/2014/main" id="{D13B3973-8003-BA5C-B883-E13FD2161F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rcRect l="3830" r="4809"/>
                <a:stretch/>
              </p:blipFill>
              <p:spPr>
                <a:xfrm>
                  <a:off x="355604" y="1790987"/>
                  <a:ext cx="5628640" cy="3762313"/>
                </a:xfrm>
                <a:prstGeom prst="rect">
                  <a:avLst/>
                </a:prstGeom>
              </p:spPr>
            </p:pic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945EA964-B6B7-4529-4D26-F09049DEDF90}"/>
                    </a:ext>
                  </a:extLst>
                </p:cNvPr>
                <p:cNvSpPr/>
                <p:nvPr/>
              </p:nvSpPr>
              <p:spPr>
                <a:xfrm>
                  <a:off x="355604" y="344260"/>
                  <a:ext cx="5628637" cy="14467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7B9B8B10-CDA0-4BC0-A9D6-D32BE6B1F663}"/>
                  </a:ext>
                </a:extLst>
              </p:cNvPr>
              <p:cNvSpPr/>
              <p:nvPr/>
            </p:nvSpPr>
            <p:spPr>
              <a:xfrm>
                <a:off x="355604" y="5515233"/>
                <a:ext cx="5628637" cy="9985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49" name="Picture 48" descr="A blue and yellow xylophone&#10;&#10;Description automatically generated">
              <a:extLst>
                <a:ext uri="{FF2B5EF4-FFF2-40B4-BE49-F238E27FC236}">
                  <a16:creationId xmlns:a16="http://schemas.microsoft.com/office/drawing/2014/main" id="{9B4C0360-4F7D-4EAC-DE60-061E07FDE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 l="2247" r="2300"/>
            <a:stretch/>
          </p:blipFill>
          <p:spPr>
            <a:xfrm>
              <a:off x="364229" y="1342068"/>
              <a:ext cx="5588599" cy="3945892"/>
            </a:xfrm>
            <a:prstGeom prst="rect">
              <a:avLst/>
            </a:prstGeom>
          </p:spPr>
        </p:pic>
      </p:grpSp>
      <p:sp>
        <p:nvSpPr>
          <p:cNvPr id="54" name="Oval 53">
            <a:extLst>
              <a:ext uri="{FF2B5EF4-FFF2-40B4-BE49-F238E27FC236}">
                <a16:creationId xmlns:a16="http://schemas.microsoft.com/office/drawing/2014/main" id="{7EAA33AA-B56A-A49E-2C9A-B56C33884773}"/>
              </a:ext>
            </a:extLst>
          </p:cNvPr>
          <p:cNvSpPr/>
          <p:nvPr/>
        </p:nvSpPr>
        <p:spPr>
          <a:xfrm>
            <a:off x="1091821" y="757414"/>
            <a:ext cx="464024" cy="3480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1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414CAE3C-9294-AB8C-B3FA-BA44F8C0E1D8}"/>
              </a:ext>
            </a:extLst>
          </p:cNvPr>
          <p:cNvSpPr/>
          <p:nvPr/>
        </p:nvSpPr>
        <p:spPr>
          <a:xfrm>
            <a:off x="1282890" y="2496772"/>
            <a:ext cx="464024" cy="3480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B30B833-A49E-8F82-0C1D-D03ADFCD9475}"/>
              </a:ext>
            </a:extLst>
          </p:cNvPr>
          <p:cNvSpPr/>
          <p:nvPr/>
        </p:nvSpPr>
        <p:spPr>
          <a:xfrm>
            <a:off x="2295099" y="5192835"/>
            <a:ext cx="464024" cy="348055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7215303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8A8D35-9C89-E60F-0488-0038F2810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B521116-03D7-37F7-EE63-9495EB21225B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C060388-7A00-BACA-E2F5-E8E017424EDD}"/>
              </a:ext>
            </a:extLst>
          </p:cNvPr>
          <p:cNvCxnSpPr>
            <a:cxnSpLocks/>
          </p:cNvCxnSpPr>
          <p:nvPr/>
        </p:nvCxnSpPr>
        <p:spPr>
          <a:xfrm>
            <a:off x="6071885" y="-198783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F62ABDF-C98B-FE3E-FC4E-FD07934D4967}"/>
              </a:ext>
            </a:extLst>
          </p:cNvPr>
          <p:cNvCxnSpPr>
            <a:cxnSpLocks/>
          </p:cNvCxnSpPr>
          <p:nvPr/>
        </p:nvCxnSpPr>
        <p:spPr>
          <a:xfrm flipH="1">
            <a:off x="-4551680" y="190293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533D99C-D7D1-31A9-1DD5-FE2696EFE835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7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F90C0DD9-CE84-F034-87B4-8F0FADC37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4244" y="554729"/>
            <a:ext cx="6319516" cy="105185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Cambria" panose="02040503050406030204" pitchFamily="18" charset="0"/>
              </a:rPr>
              <a:t>Modelling Final</a:t>
            </a:r>
          </a:p>
        </p:txBody>
      </p:sp>
      <p:pic>
        <p:nvPicPr>
          <p:cNvPr id="9" name="Picture 8" descr="A graph paper with drawings on it&#10;&#10;Description automatically generated">
            <a:extLst>
              <a:ext uri="{FF2B5EF4-FFF2-40B4-BE49-F238E27FC236}">
                <a16:creationId xmlns:a16="http://schemas.microsoft.com/office/drawing/2014/main" id="{684E3E0B-00E5-B831-4C54-5481A5AFD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806" y="-5706325"/>
            <a:ext cx="6203570" cy="4652678"/>
          </a:xfrm>
          <a:prstGeom prst="rect">
            <a:avLst/>
          </a:prstGeom>
        </p:spPr>
      </p:pic>
      <p:pic>
        <p:nvPicPr>
          <p:cNvPr id="10" name="Picture 9" descr="A toy on the floor&#10;&#10;Description automatically generated">
            <a:extLst>
              <a:ext uri="{FF2B5EF4-FFF2-40B4-BE49-F238E27FC236}">
                <a16:creationId xmlns:a16="http://schemas.microsoft.com/office/drawing/2014/main" id="{AED0AFAD-AB65-5EE3-78A0-3266D2AFBB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450" t="11811" r="8088" b="-1"/>
          <a:stretch/>
        </p:blipFill>
        <p:spPr>
          <a:xfrm rot="5400000">
            <a:off x="-9835" y="7423668"/>
            <a:ext cx="6336707" cy="5628636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id="{B7606FBB-F315-AA1D-25E2-2EC1F19759CF}"/>
              </a:ext>
            </a:extLst>
          </p:cNvPr>
          <p:cNvSpPr txBox="1">
            <a:spLocks/>
          </p:cNvSpPr>
          <p:nvPr/>
        </p:nvSpPr>
        <p:spPr>
          <a:xfrm>
            <a:off x="6665862" y="5083528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>
                <a:solidFill>
                  <a:schemeClr val="bg1"/>
                </a:solidFill>
                <a:latin typeface="Cambria" panose="02040503050406030204" pitchFamily="18" charset="0"/>
              </a:rPr>
              <a:t>Clothespin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C5F18AA3-123D-634F-3918-2E295191AAEB}"/>
              </a:ext>
            </a:extLst>
          </p:cNvPr>
          <p:cNvSpPr txBox="1">
            <a:spLocks/>
          </p:cNvSpPr>
          <p:nvPr/>
        </p:nvSpPr>
        <p:spPr>
          <a:xfrm>
            <a:off x="6520272" y="2580896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>
                <a:solidFill>
                  <a:schemeClr val="bg1"/>
                </a:solidFill>
                <a:latin typeface="Cambria" panose="02040503050406030204" pitchFamily="18" charset="0"/>
              </a:rPr>
              <a:t>Popsicle sticks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68A2DC5-57C6-7C92-EA9D-EEDE36FC1F29}"/>
                  </a:ext>
                </a:extLst>
              </p14:cNvPr>
              <p14:cNvContentPartPr/>
              <p14:nvPr/>
            </p14:nvContentPartPr>
            <p14:xfrm>
              <a:off x="1874982" y="4202545"/>
              <a:ext cx="9236" cy="9236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68A2DC5-57C6-7C92-EA9D-EEDE36FC1F2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3182" y="3740745"/>
                <a:ext cx="923600" cy="923600"/>
              </a:xfrm>
              <a:prstGeom prst="rect">
                <a:avLst/>
              </a:prstGeom>
            </p:spPr>
          </p:pic>
        </mc:Fallback>
      </mc:AlternateContent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E131BB4-F512-1ED5-3C6F-49605F56CDFF}"/>
              </a:ext>
            </a:extLst>
          </p:cNvPr>
          <p:cNvCxnSpPr/>
          <p:nvPr/>
        </p:nvCxnSpPr>
        <p:spPr>
          <a:xfrm flipV="1">
            <a:off x="2045759" y="2621492"/>
            <a:ext cx="2761191" cy="1667933"/>
          </a:xfrm>
          <a:prstGeom prst="straightConnector1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FE35D1E-C5A2-6955-595D-48A6C31E8887}"/>
                  </a:ext>
                </a:extLst>
              </p14:cNvPr>
              <p14:cNvContentPartPr/>
              <p14:nvPr/>
            </p14:nvContentPartPr>
            <p14:xfrm>
              <a:off x="1852083" y="4206874"/>
              <a:ext cx="10583" cy="10583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FE35D1E-C5A2-6955-595D-48A6C31E888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22933" y="3677724"/>
                <a:ext cx="1058300" cy="1058300"/>
              </a:xfrm>
              <a:prstGeom prst="rect">
                <a:avLst/>
              </a:prstGeom>
            </p:spPr>
          </p:pic>
        </mc:Fallback>
      </mc:AlternateContent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AB7E842-E427-2868-96A6-DEF88190FB89}"/>
              </a:ext>
            </a:extLst>
          </p:cNvPr>
          <p:cNvCxnSpPr/>
          <p:nvPr/>
        </p:nvCxnSpPr>
        <p:spPr>
          <a:xfrm flipV="1">
            <a:off x="1871133" y="2526243"/>
            <a:ext cx="2798232" cy="1683807"/>
          </a:xfrm>
          <a:prstGeom prst="straightConnector1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07F7AC1-5F90-7CEB-1CC3-49437BCCC3CA}"/>
              </a:ext>
            </a:extLst>
          </p:cNvPr>
          <p:cNvGrpSpPr/>
          <p:nvPr/>
        </p:nvGrpSpPr>
        <p:grpSpPr>
          <a:xfrm>
            <a:off x="353979" y="297003"/>
            <a:ext cx="5628640" cy="6169480"/>
            <a:chOff x="332806" y="297265"/>
            <a:chExt cx="5628640" cy="616948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A4ED203-E73A-920D-9584-553F0CCD8347}"/>
                </a:ext>
              </a:extLst>
            </p:cNvPr>
            <p:cNvGrpSpPr/>
            <p:nvPr/>
          </p:nvGrpSpPr>
          <p:grpSpPr>
            <a:xfrm>
              <a:off x="332806" y="297265"/>
              <a:ext cx="5628640" cy="6169480"/>
              <a:chOff x="355604" y="344260"/>
              <a:chExt cx="5628640" cy="6169480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E0331E4D-A67D-70C7-6787-64A167EE76B6}"/>
                  </a:ext>
                </a:extLst>
              </p:cNvPr>
              <p:cNvGrpSpPr/>
              <p:nvPr/>
            </p:nvGrpSpPr>
            <p:grpSpPr>
              <a:xfrm>
                <a:off x="355604" y="344260"/>
                <a:ext cx="5628640" cy="5209040"/>
                <a:chOff x="355604" y="344260"/>
                <a:chExt cx="5628640" cy="5209040"/>
              </a:xfrm>
            </p:grpSpPr>
            <p:pic>
              <p:nvPicPr>
                <p:cNvPr id="33" name="Content Placeholder 4" descr="A blue and yellow wooden slat&#10;&#10;Description automatically generated">
                  <a:extLst>
                    <a:ext uri="{FF2B5EF4-FFF2-40B4-BE49-F238E27FC236}">
                      <a16:creationId xmlns:a16="http://schemas.microsoft.com/office/drawing/2014/main" id="{FF0A0E54-0FBE-00B1-0C45-AB339AA389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rcRect l="3830" r="4809"/>
                <a:stretch/>
              </p:blipFill>
              <p:spPr>
                <a:xfrm>
                  <a:off x="355604" y="1790987"/>
                  <a:ext cx="5628640" cy="3762313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2E8E63A3-BC30-9E0C-5FB8-33A4CFDEDEDF}"/>
                    </a:ext>
                  </a:extLst>
                </p:cNvPr>
                <p:cNvSpPr/>
                <p:nvPr/>
              </p:nvSpPr>
              <p:spPr>
                <a:xfrm>
                  <a:off x="355604" y="344260"/>
                  <a:ext cx="5628637" cy="14467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6D2D158-B44C-6FE2-693D-B1A28933DFF9}"/>
                  </a:ext>
                </a:extLst>
              </p:cNvPr>
              <p:cNvSpPr/>
              <p:nvPr/>
            </p:nvSpPr>
            <p:spPr>
              <a:xfrm>
                <a:off x="355604" y="5515233"/>
                <a:ext cx="5628637" cy="9985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5" name="Picture 34" descr="A blue and yellow xylophone&#10;&#10;Description automatically generated">
              <a:extLst>
                <a:ext uri="{FF2B5EF4-FFF2-40B4-BE49-F238E27FC236}">
                  <a16:creationId xmlns:a16="http://schemas.microsoft.com/office/drawing/2014/main" id="{C4D2E76B-A5E4-F8FB-3952-A3B2FCB62C7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2247" r="2300"/>
            <a:stretch/>
          </p:blipFill>
          <p:spPr>
            <a:xfrm>
              <a:off x="364229" y="1342068"/>
              <a:ext cx="5588599" cy="3945892"/>
            </a:xfrm>
            <a:prstGeom prst="rect">
              <a:avLst/>
            </a:prstGeom>
          </p:spPr>
        </p:pic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D9496A9-B69F-66F4-11DA-89B2B9D6338C}"/>
              </a:ext>
            </a:extLst>
          </p:cNvPr>
          <p:cNvCxnSpPr>
            <a:cxnSpLocks/>
          </p:cNvCxnSpPr>
          <p:nvPr/>
        </p:nvCxnSpPr>
        <p:spPr>
          <a:xfrm flipH="1" flipV="1">
            <a:off x="1735496" y="4278798"/>
            <a:ext cx="4844908" cy="104599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E088CB8-C049-855F-9B71-4CF2841A9D39}"/>
              </a:ext>
            </a:extLst>
          </p:cNvPr>
          <p:cNvCxnSpPr>
            <a:cxnSpLocks/>
          </p:cNvCxnSpPr>
          <p:nvPr/>
        </p:nvCxnSpPr>
        <p:spPr>
          <a:xfrm flipH="1">
            <a:off x="5117839" y="2740048"/>
            <a:ext cx="1350977" cy="575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29EB65-8F2D-30C7-226A-8ABE6ED3C346}"/>
              </a:ext>
            </a:extLst>
          </p:cNvPr>
          <p:cNvCxnSpPr>
            <a:cxnSpLocks/>
          </p:cNvCxnSpPr>
          <p:nvPr/>
        </p:nvCxnSpPr>
        <p:spPr>
          <a:xfrm flipH="1" flipV="1">
            <a:off x="3234510" y="2908674"/>
            <a:ext cx="2007722" cy="85380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Subtitle 2">
            <a:extLst>
              <a:ext uri="{FF2B5EF4-FFF2-40B4-BE49-F238E27FC236}">
                <a16:creationId xmlns:a16="http://schemas.microsoft.com/office/drawing/2014/main" id="{B9553453-882E-954E-A938-7798A8B15FAD}"/>
              </a:ext>
            </a:extLst>
          </p:cNvPr>
          <p:cNvSpPr txBox="1">
            <a:spLocks/>
          </p:cNvSpPr>
          <p:nvPr/>
        </p:nvSpPr>
        <p:spPr>
          <a:xfrm>
            <a:off x="8684577" y="3971777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>
                <a:solidFill>
                  <a:schemeClr val="bg1"/>
                </a:solidFill>
                <a:latin typeface="Cambria" panose="02040503050406030204" pitchFamily="18" charset="0"/>
              </a:rPr>
              <a:t>Straw Channels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3921802-A605-919C-1CCA-459D20DC78B4}"/>
              </a:ext>
            </a:extLst>
          </p:cNvPr>
          <p:cNvCxnSpPr>
            <a:cxnSpLocks/>
          </p:cNvCxnSpPr>
          <p:nvPr/>
        </p:nvCxnSpPr>
        <p:spPr>
          <a:xfrm flipH="1" flipV="1">
            <a:off x="3607349" y="3505688"/>
            <a:ext cx="5022543" cy="78780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Subtitle 2">
            <a:extLst>
              <a:ext uri="{FF2B5EF4-FFF2-40B4-BE49-F238E27FC236}">
                <a16:creationId xmlns:a16="http://schemas.microsoft.com/office/drawing/2014/main" id="{D52C47ED-0B58-5EAC-EC7D-54632CA3D671}"/>
              </a:ext>
            </a:extLst>
          </p:cNvPr>
          <p:cNvSpPr txBox="1">
            <a:spLocks/>
          </p:cNvSpPr>
          <p:nvPr/>
        </p:nvSpPr>
        <p:spPr>
          <a:xfrm>
            <a:off x="6550752" y="1846897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000">
                <a:solidFill>
                  <a:schemeClr val="bg1"/>
                </a:solidFill>
                <a:latin typeface="Cambria" panose="02040503050406030204" pitchFamily="18" charset="0"/>
              </a:rPr>
              <a:t>Notches for rubber bands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F37C4B0-528F-2AAB-0205-6D0FD2DC497B}"/>
              </a:ext>
            </a:extLst>
          </p:cNvPr>
          <p:cNvCxnSpPr>
            <a:cxnSpLocks/>
          </p:cNvCxnSpPr>
          <p:nvPr/>
        </p:nvCxnSpPr>
        <p:spPr>
          <a:xfrm flipH="1">
            <a:off x="4666597" y="1940501"/>
            <a:ext cx="1931022" cy="12564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507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F0157F-E1FE-8B12-C2AF-9B4828CAA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343529F-0FFD-906B-070A-2492CE9EA0AD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E699E29-5637-7DEE-F111-1C287E844579}"/>
              </a:ext>
            </a:extLst>
          </p:cNvPr>
          <p:cNvCxnSpPr>
            <a:cxnSpLocks/>
          </p:cNvCxnSpPr>
          <p:nvPr/>
        </p:nvCxnSpPr>
        <p:spPr>
          <a:xfrm>
            <a:off x="6071885" y="-198783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E7A9A61-10C7-AD43-1FC7-C4EE4ACEE8F9}"/>
              </a:ext>
            </a:extLst>
          </p:cNvPr>
          <p:cNvCxnSpPr>
            <a:cxnSpLocks/>
          </p:cNvCxnSpPr>
          <p:nvPr/>
        </p:nvCxnSpPr>
        <p:spPr>
          <a:xfrm flipH="1">
            <a:off x="-4551680" y="190293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2FDE9AA-C707-7573-8A83-F969A3973F68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7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A3872ABA-E2C1-76F0-04FD-49D55657CA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84244" y="554729"/>
            <a:ext cx="6319516" cy="105185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Cambria" panose="02040503050406030204" pitchFamily="18" charset="0"/>
              </a:rPr>
              <a:t>Final Design</a:t>
            </a:r>
          </a:p>
        </p:txBody>
      </p:sp>
      <p:pic>
        <p:nvPicPr>
          <p:cNvPr id="9" name="Picture 8" descr="A graph paper with drawings on it&#10;&#10;Description automatically generated">
            <a:extLst>
              <a:ext uri="{FF2B5EF4-FFF2-40B4-BE49-F238E27FC236}">
                <a16:creationId xmlns:a16="http://schemas.microsoft.com/office/drawing/2014/main" id="{93B9F261-C844-B868-0D34-C8B2204E7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3806" y="-12444959"/>
            <a:ext cx="6203570" cy="4652678"/>
          </a:xfrm>
          <a:prstGeom prst="rect">
            <a:avLst/>
          </a:prstGeom>
        </p:spPr>
      </p:pic>
      <p:pic>
        <p:nvPicPr>
          <p:cNvPr id="10" name="Picture 9" descr="A toy on the floor&#10;&#10;Description automatically generated">
            <a:extLst>
              <a:ext uri="{FF2B5EF4-FFF2-40B4-BE49-F238E27FC236}">
                <a16:creationId xmlns:a16="http://schemas.microsoft.com/office/drawing/2014/main" id="{3272D73E-9B02-693C-A290-E75EEF4454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450" t="11811" r="8088" b="-1"/>
          <a:stretch/>
        </p:blipFill>
        <p:spPr>
          <a:xfrm rot="5400000">
            <a:off x="4408" y="613819"/>
            <a:ext cx="6336707" cy="5628636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F6C9090B-4FBE-E233-89B4-4F31387C8374}"/>
              </a:ext>
            </a:extLst>
          </p:cNvPr>
          <p:cNvSpPr txBox="1">
            <a:spLocks/>
          </p:cNvSpPr>
          <p:nvPr/>
        </p:nvSpPr>
        <p:spPr>
          <a:xfrm>
            <a:off x="6651841" y="1857378"/>
            <a:ext cx="4960204" cy="410050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Cambria"/>
                <a:ea typeface="Cambria"/>
              </a:rPr>
              <a:t>Elevated and angled off the floor</a:t>
            </a:r>
          </a:p>
          <a:p>
            <a:pPr algn="l"/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Cambria"/>
                <a:ea typeface="Cambria"/>
              </a:rPr>
              <a:t>Tape along the bullet channel to reduce friction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Cambria"/>
                <a:ea typeface="Cambria"/>
              </a:rPr>
              <a:t>Clothespin release trigger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  <a:latin typeface="Cambria"/>
                <a:ea typeface="Cambria"/>
              </a:rPr>
              <a:t>Popsicle sticks along the top and straws on side to prevent bullet from straying from path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BEBC7A-C580-3129-CAF1-CD212624F7D8}"/>
              </a:ext>
            </a:extLst>
          </p:cNvPr>
          <p:cNvGrpSpPr/>
          <p:nvPr/>
        </p:nvGrpSpPr>
        <p:grpSpPr>
          <a:xfrm>
            <a:off x="332806" y="-6505546"/>
            <a:ext cx="5628640" cy="6169480"/>
            <a:chOff x="332806" y="297265"/>
            <a:chExt cx="5628640" cy="6169480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5656EB2-E7E4-AFD8-0819-DE3D538F531D}"/>
                </a:ext>
              </a:extLst>
            </p:cNvPr>
            <p:cNvGrpSpPr/>
            <p:nvPr/>
          </p:nvGrpSpPr>
          <p:grpSpPr>
            <a:xfrm>
              <a:off x="332806" y="297265"/>
              <a:ext cx="5628640" cy="6169480"/>
              <a:chOff x="355604" y="344260"/>
              <a:chExt cx="5628640" cy="6169480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AAB752B-106C-6F82-7697-C2C1EBA687E6}"/>
                  </a:ext>
                </a:extLst>
              </p:cNvPr>
              <p:cNvGrpSpPr/>
              <p:nvPr/>
            </p:nvGrpSpPr>
            <p:grpSpPr>
              <a:xfrm>
                <a:off x="355604" y="344260"/>
                <a:ext cx="5628640" cy="5209040"/>
                <a:chOff x="355604" y="344260"/>
                <a:chExt cx="5628640" cy="5209040"/>
              </a:xfrm>
            </p:grpSpPr>
            <p:pic>
              <p:nvPicPr>
                <p:cNvPr id="14" name="Content Placeholder 4" descr="A blue and yellow wooden slat&#10;&#10;Description automatically generated">
                  <a:extLst>
                    <a:ext uri="{FF2B5EF4-FFF2-40B4-BE49-F238E27FC236}">
                      <a16:creationId xmlns:a16="http://schemas.microsoft.com/office/drawing/2014/main" id="{7CC95007-5E09-0B16-4C68-EAA07ADDED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3830" r="4809"/>
                <a:stretch/>
              </p:blipFill>
              <p:spPr>
                <a:xfrm>
                  <a:off x="355604" y="1790987"/>
                  <a:ext cx="5628640" cy="3762313"/>
                </a:xfrm>
                <a:prstGeom prst="rect">
                  <a:avLst/>
                </a:prstGeom>
              </p:spPr>
            </p:pic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B31FFB2A-B2E1-449A-86D5-E17CDDB8A18B}"/>
                    </a:ext>
                  </a:extLst>
                </p:cNvPr>
                <p:cNvSpPr/>
                <p:nvPr/>
              </p:nvSpPr>
              <p:spPr>
                <a:xfrm>
                  <a:off x="355604" y="344260"/>
                  <a:ext cx="5628637" cy="144672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281E534-BA49-1785-FDEC-36693F750CE4}"/>
                  </a:ext>
                </a:extLst>
              </p:cNvPr>
              <p:cNvSpPr/>
              <p:nvPr/>
            </p:nvSpPr>
            <p:spPr>
              <a:xfrm>
                <a:off x="355604" y="5515233"/>
                <a:ext cx="5628637" cy="99850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11" name="Picture 10" descr="A blue and yellow xylophone&#10;&#10;Description automatically generated">
              <a:extLst>
                <a:ext uri="{FF2B5EF4-FFF2-40B4-BE49-F238E27FC236}">
                  <a16:creationId xmlns:a16="http://schemas.microsoft.com/office/drawing/2014/main" id="{560E1D01-83C3-C8D3-142D-7F251FC1C8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247" r="2300"/>
            <a:stretch/>
          </p:blipFill>
          <p:spPr>
            <a:xfrm>
              <a:off x="364229" y="1342068"/>
              <a:ext cx="5588599" cy="3945892"/>
            </a:xfrm>
            <a:prstGeom prst="rect">
              <a:avLst/>
            </a:prstGeom>
          </p:spPr>
        </p:pic>
      </p:grpSp>
      <p:sp>
        <p:nvSpPr>
          <p:cNvPr id="16" name="Subtitle 2">
            <a:extLst>
              <a:ext uri="{FF2B5EF4-FFF2-40B4-BE49-F238E27FC236}">
                <a16:creationId xmlns:a16="http://schemas.microsoft.com/office/drawing/2014/main" id="{3F9D5D52-39EF-E2E3-43FE-EE0CE371A95F}"/>
              </a:ext>
            </a:extLst>
          </p:cNvPr>
          <p:cNvSpPr txBox="1">
            <a:spLocks/>
          </p:cNvSpPr>
          <p:nvPr/>
        </p:nvSpPr>
        <p:spPr>
          <a:xfrm>
            <a:off x="3560171" y="5056300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500">
                <a:solidFill>
                  <a:schemeClr val="bg1"/>
                </a:solidFill>
                <a:latin typeface="Cambria" panose="02040503050406030204" pitchFamily="18" charset="0"/>
              </a:rPr>
              <a:t>Straw channels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68982B-731A-0A05-D94F-161D431660FB}"/>
              </a:ext>
            </a:extLst>
          </p:cNvPr>
          <p:cNvCxnSpPr>
            <a:cxnSpLocks/>
          </p:cNvCxnSpPr>
          <p:nvPr/>
        </p:nvCxnSpPr>
        <p:spPr>
          <a:xfrm flipH="1" flipV="1">
            <a:off x="3009900" y="3429000"/>
            <a:ext cx="1079500" cy="161478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3A711278-CE31-1410-1E52-F72C4A89A7AA}"/>
              </a:ext>
            </a:extLst>
          </p:cNvPr>
          <p:cNvSpPr txBox="1">
            <a:spLocks/>
          </p:cNvSpPr>
          <p:nvPr/>
        </p:nvSpPr>
        <p:spPr>
          <a:xfrm>
            <a:off x="4072690" y="4015255"/>
            <a:ext cx="4960204" cy="553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500">
                <a:solidFill>
                  <a:schemeClr val="bg1"/>
                </a:solidFill>
                <a:latin typeface="Cambria" panose="02040503050406030204" pitchFamily="18" charset="0"/>
              </a:rPr>
              <a:t>Clothespin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A6D794F-5E74-9362-6DFD-DDFED8CD6B4B}"/>
              </a:ext>
            </a:extLst>
          </p:cNvPr>
          <p:cNvCxnSpPr>
            <a:cxnSpLocks/>
          </p:cNvCxnSpPr>
          <p:nvPr/>
        </p:nvCxnSpPr>
        <p:spPr>
          <a:xfrm flipH="1">
            <a:off x="1866900" y="4181536"/>
            <a:ext cx="2229327" cy="97372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433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A22705-DB43-1D06-EFED-ADC545652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2EDE0BC-794D-6B88-1778-9D9D03DDD93B}"/>
              </a:ext>
            </a:extLst>
          </p:cNvPr>
          <p:cNvSpPr/>
          <p:nvPr/>
        </p:nvSpPr>
        <p:spPr>
          <a:xfrm>
            <a:off x="-15054141" y="-67734"/>
            <a:ext cx="28615672" cy="6993467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E92ACDC6-1BD3-2626-B4A0-87D32E9EF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78" y="554729"/>
            <a:ext cx="6319516" cy="105185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  <a:latin typeface="Cambria" panose="02040503050406030204" pitchFamily="18" charset="0"/>
              </a:rPr>
              <a:t>Using Materials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F2C1C237-89AB-B596-181B-712C8F58BFD8}"/>
              </a:ext>
            </a:extLst>
          </p:cNvPr>
          <p:cNvSpPr txBox="1">
            <a:spLocks/>
          </p:cNvSpPr>
          <p:nvPr/>
        </p:nvSpPr>
        <p:spPr>
          <a:xfrm>
            <a:off x="643964" y="17732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  <a:latin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A1BAB2-FF8C-F26D-9F81-916297A2D0EB}"/>
              </a:ext>
            </a:extLst>
          </p:cNvPr>
          <p:cNvSpPr txBox="1"/>
          <p:nvPr/>
        </p:nvSpPr>
        <p:spPr>
          <a:xfrm>
            <a:off x="898769" y="1940820"/>
            <a:ext cx="9106225" cy="59708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latin typeface="Cambria"/>
                <a:ea typeface="Cambria"/>
              </a:rPr>
              <a:t>Straws: </a:t>
            </a:r>
            <a:r>
              <a:rPr lang="en-US" sz="2800">
                <a:solidFill>
                  <a:schemeClr val="bg1"/>
                </a:solidFill>
                <a:latin typeface="Cambria"/>
                <a:ea typeface="Cambria"/>
              </a:rPr>
              <a:t>Made channels to guide bullet, ensuring proper trajectory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latin typeface="Cambria"/>
                <a:ea typeface="Cambria"/>
              </a:rPr>
              <a:t>Clothespin: </a:t>
            </a:r>
            <a:r>
              <a:rPr lang="en-US" sz="2800">
                <a:solidFill>
                  <a:schemeClr val="bg1"/>
                </a:solidFill>
                <a:latin typeface="Cambria"/>
                <a:ea typeface="Cambria"/>
              </a:rPr>
              <a:t>Used as a release mechanism for the rubber bands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bg1"/>
              </a:solidFill>
              <a:latin typeface="Cambria" panose="02040503050406030204" pitchFamily="18" charset="0"/>
              <a:ea typeface="Cambri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latin typeface="Cambria"/>
                <a:ea typeface="Cambria"/>
              </a:rPr>
              <a:t>Cardboard: </a:t>
            </a:r>
            <a:r>
              <a:rPr lang="en-US" sz="2800">
                <a:solidFill>
                  <a:schemeClr val="bg1"/>
                </a:solidFill>
                <a:latin typeface="Cambria"/>
                <a:ea typeface="Cambria"/>
              </a:rPr>
              <a:t>Used as stand for projectile contraption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>
              <a:solidFill>
                <a:schemeClr val="bg1"/>
              </a:solidFill>
              <a:latin typeface="Cambria" panose="02040503050406030204" pitchFamily="18" charset="0"/>
              <a:ea typeface="Cambria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latin typeface="Cambria"/>
                <a:ea typeface="Cambria"/>
              </a:rPr>
              <a:t>Rubber Band: </a:t>
            </a:r>
            <a:r>
              <a:rPr lang="en-US" sz="2800">
                <a:solidFill>
                  <a:schemeClr val="bg1"/>
                </a:solidFill>
                <a:latin typeface="Cambria"/>
                <a:ea typeface="Cambria"/>
              </a:rPr>
              <a:t>Recoil of rubber band used to apply initial force to dart </a:t>
            </a:r>
            <a:endParaRPr lang="en-US" sz="2800">
              <a:solidFill>
                <a:schemeClr val="bg1"/>
              </a:solidFill>
              <a:latin typeface="Cambria" panose="02040503050406030204" pitchFamily="18" charset="0"/>
              <a:ea typeface="Cambria"/>
            </a:endParaRPr>
          </a:p>
          <a:p>
            <a:pPr marL="457200" indent="-457200">
              <a:buFont typeface="Calibri"/>
              <a:buChar char="-"/>
            </a:pPr>
            <a:endParaRPr lang="en-US" sz="2800">
              <a:latin typeface="Cambria" panose="02040503050406030204" pitchFamily="18" charset="0"/>
              <a:ea typeface="Cambria"/>
            </a:endParaRPr>
          </a:p>
          <a:p>
            <a:pPr marL="457200" indent="-457200">
              <a:buFont typeface="Calibri"/>
              <a:buChar char="-"/>
            </a:pPr>
            <a:endParaRPr lang="en-US" sz="2800">
              <a:latin typeface="Cambria" panose="02040503050406030204" pitchFamily="18" charset="0"/>
              <a:ea typeface="Cambria"/>
            </a:endParaRPr>
          </a:p>
          <a:p>
            <a:pPr marL="457200" indent="-457200">
              <a:buFont typeface="Calibri"/>
              <a:buChar char="-"/>
            </a:pPr>
            <a:endParaRPr lang="en-US" sz="2800">
              <a:latin typeface="Cambria" panose="02040503050406030204" pitchFamily="18" charset="0"/>
              <a:ea typeface="Cambria"/>
            </a:endParaRPr>
          </a:p>
          <a:p>
            <a:endParaRPr lang="en-US" sz="2800">
              <a:latin typeface="Cambria" panose="02040503050406030204" pitchFamily="18" charset="0"/>
              <a:ea typeface="Cambri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AB9631-DECA-4746-6053-5217003B6099}"/>
              </a:ext>
            </a:extLst>
          </p:cNvPr>
          <p:cNvSpPr txBox="1"/>
          <p:nvPr/>
        </p:nvSpPr>
        <p:spPr>
          <a:xfrm>
            <a:off x="1315844" y="-9144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FE58A5C-2AD3-1F45-5C1B-48150444BA4C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58BB8CC-ED76-3782-CB21-74551533BAB8}"/>
              </a:ext>
            </a:extLst>
          </p:cNvPr>
          <p:cNvCxnSpPr>
            <a:cxnSpLocks/>
          </p:cNvCxnSpPr>
          <p:nvPr/>
        </p:nvCxnSpPr>
        <p:spPr>
          <a:xfrm flipH="1">
            <a:off x="-4444104" y="219220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C52D8B-B27A-E12C-B221-B6622C687ED2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7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9C4421-5727-B2D2-1970-4F9DCE85F088}"/>
              </a:ext>
            </a:extLst>
          </p:cNvPr>
          <p:cNvCxnSpPr>
            <a:cxnSpLocks/>
          </p:cNvCxnSpPr>
          <p:nvPr/>
        </p:nvCxnSpPr>
        <p:spPr>
          <a:xfrm>
            <a:off x="11946836" y="-198783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10398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DA9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455810-F706-C924-E7AB-C5E957C535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40868C-367E-75E9-7941-CB28A044A6FC}"/>
              </a:ext>
            </a:extLst>
          </p:cNvPr>
          <p:cNvCxnSpPr>
            <a:cxnSpLocks/>
          </p:cNvCxnSpPr>
          <p:nvPr/>
        </p:nvCxnSpPr>
        <p:spPr>
          <a:xfrm>
            <a:off x="245164" y="-174142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16FC169-8230-E068-4E6B-8E8E55C255D8}"/>
              </a:ext>
            </a:extLst>
          </p:cNvPr>
          <p:cNvCxnSpPr>
            <a:cxnSpLocks/>
          </p:cNvCxnSpPr>
          <p:nvPr/>
        </p:nvCxnSpPr>
        <p:spPr>
          <a:xfrm>
            <a:off x="11922721" y="-198783"/>
            <a:ext cx="0" cy="736820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D368B0-12C9-DCED-6062-B18DD8C2ABE1}"/>
              </a:ext>
            </a:extLst>
          </p:cNvPr>
          <p:cNvCxnSpPr>
            <a:cxnSpLocks/>
          </p:cNvCxnSpPr>
          <p:nvPr/>
        </p:nvCxnSpPr>
        <p:spPr>
          <a:xfrm flipH="1">
            <a:off x="-4551680" y="190293"/>
            <a:ext cx="2387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4A46333-4F43-4173-6CAB-2DB923418020}"/>
              </a:ext>
            </a:extLst>
          </p:cNvPr>
          <p:cNvCxnSpPr>
            <a:cxnSpLocks/>
          </p:cNvCxnSpPr>
          <p:nvPr/>
        </p:nvCxnSpPr>
        <p:spPr>
          <a:xfrm flipH="1">
            <a:off x="-4551680" y="6667707"/>
            <a:ext cx="26416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71D9803D-CE1F-7E12-DF93-E042AA9D5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964" y="554729"/>
            <a:ext cx="10720453" cy="1051858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chemeClr val="bg1"/>
                </a:solidFill>
                <a:latin typeface="Cambria" panose="02040503050406030204" pitchFamily="18" charset="0"/>
              </a:rPr>
              <a:t>Optimizing Distance + Performance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7A8F35-E35A-BDAD-35AF-3EA0D8AF24CB}"/>
              </a:ext>
            </a:extLst>
          </p:cNvPr>
          <p:cNvSpPr txBox="1"/>
          <p:nvPr/>
        </p:nvSpPr>
        <p:spPr>
          <a:xfrm>
            <a:off x="1121103" y="1961931"/>
            <a:ext cx="497415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Most optimal angle found through trial and error was ~30 degrees. 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1"/>
                </a:solidFill>
              </a:rPr>
              <a:t>Maximizes the horizontal distance travelled</a:t>
            </a:r>
          </a:p>
          <a:p>
            <a:pPr lvl="1"/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Straws are placed to create a pathway to guide the dart and ensure accuracy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1"/>
                </a:solidFill>
              </a:rPr>
              <a:t> Straws have a low coefficient of friction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(0.17 to 0.42)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Tied two rubber bands together to launch the bullet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1"/>
                </a:solidFill>
              </a:rPr>
              <a:t>Ensures contraption can be pulled back far enough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>
                <a:solidFill>
                  <a:schemeClr val="bg1"/>
                </a:solidFill>
              </a:rPr>
              <a:t>Found that three rubber bands was too much force </a:t>
            </a:r>
          </a:p>
        </p:txBody>
      </p:sp>
      <p:pic>
        <p:nvPicPr>
          <p:cNvPr id="2" name="Picture 1" descr="A group of objects on a stone wall&#10;&#10;Description automatically generated">
            <a:extLst>
              <a:ext uri="{FF2B5EF4-FFF2-40B4-BE49-F238E27FC236}">
                <a16:creationId xmlns:a16="http://schemas.microsoft.com/office/drawing/2014/main" id="{2255D9E2-98B8-FA6D-B7C1-36A61F4C53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812" t="-334" r="32331"/>
          <a:stretch/>
        </p:blipFill>
        <p:spPr>
          <a:xfrm rot="5400000">
            <a:off x="7436193" y="1227437"/>
            <a:ext cx="3060948" cy="543391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23757D9-412B-3A99-0C40-4D7826405A15}"/>
                  </a:ext>
                </a:extLst>
              </p14:cNvPr>
              <p14:cNvContentPartPr/>
              <p14:nvPr/>
            </p14:nvContentPartPr>
            <p14:xfrm>
              <a:off x="13417961" y="3290734"/>
              <a:ext cx="15362" cy="15362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23757D9-412B-3A99-0C40-4D7826405A1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649861" y="2522634"/>
                <a:ext cx="1536200" cy="15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2F501A0-9B8D-0E6E-A92E-073F58E89616}"/>
                  </a:ext>
                </a:extLst>
              </p14:cNvPr>
              <p14:cNvContentPartPr/>
              <p14:nvPr/>
            </p14:nvContentPartPr>
            <p14:xfrm>
              <a:off x="12846460" y="6252702"/>
              <a:ext cx="15362" cy="15362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2F501A0-9B8D-0E6E-A92E-073F58E8961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078360" y="5484602"/>
                <a:ext cx="1536200" cy="153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F1A01C0-C311-68BC-0B6C-01F35F061119}"/>
                  </a:ext>
                </a:extLst>
              </p14:cNvPr>
              <p14:cNvContentPartPr/>
              <p14:nvPr/>
            </p14:nvContentPartPr>
            <p14:xfrm>
              <a:off x="7709104" y="4630378"/>
              <a:ext cx="133513" cy="367231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F1A01C0-C311-68BC-0B6C-01F35F06111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691159" y="4612394"/>
                <a:ext cx="169045" cy="4028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83E3FC5-B783-865F-2433-6E289B813B79}"/>
                  </a:ext>
                </a:extLst>
              </p14:cNvPr>
              <p14:cNvContentPartPr/>
              <p14:nvPr/>
            </p14:nvContentPartPr>
            <p14:xfrm>
              <a:off x="7905750" y="4665218"/>
              <a:ext cx="208424" cy="269607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83E3FC5-B783-865F-2433-6E289B813B7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887782" y="4647244"/>
                <a:ext cx="244000" cy="3051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B8C860C-6470-B112-B0FF-B20E7FCFE1B4}"/>
                  </a:ext>
                </a:extLst>
              </p14:cNvPr>
              <p14:cNvContentPartPr/>
              <p14:nvPr/>
            </p14:nvContentPartPr>
            <p14:xfrm>
              <a:off x="8127761" y="4665238"/>
              <a:ext cx="160216" cy="19929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B8C860C-6470-B112-B0FF-B20E7FCFE1B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109800" y="4647284"/>
                <a:ext cx="195780" cy="23483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500BBBB6-C486-71F4-FEB1-C3C139061C0F}"/>
                  </a:ext>
                </a:extLst>
              </p14:cNvPr>
              <p14:cNvContentPartPr/>
              <p14:nvPr/>
            </p14:nvContentPartPr>
            <p14:xfrm>
              <a:off x="8262473" y="4467767"/>
              <a:ext cx="123971" cy="137612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500BBBB6-C486-71F4-FEB1-C3C139061C0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244506" y="4449802"/>
                <a:ext cx="159545" cy="1731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E75EC3D-99D6-304B-E295-C9E76B3B09E9}"/>
                  </a:ext>
                </a:extLst>
              </p14:cNvPr>
              <p14:cNvContentPartPr/>
              <p14:nvPr/>
            </p14:nvContentPartPr>
            <p14:xfrm>
              <a:off x="7070008" y="3212303"/>
              <a:ext cx="3325070" cy="1749914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E75EC3D-99D6-304B-E295-C9E76B3B09E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52009" y="3194307"/>
                <a:ext cx="3360707" cy="17855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4E9B2FF-1A04-13D2-4BD7-793A416DCA1C}"/>
                  </a:ext>
                </a:extLst>
              </p14:cNvPr>
              <p14:cNvContentPartPr/>
              <p14:nvPr/>
            </p14:nvContentPartPr>
            <p14:xfrm>
              <a:off x="7057718" y="4832903"/>
              <a:ext cx="3003352" cy="2718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4E9B2FF-1A04-13D2-4BD7-793A416DCA1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039721" y="4814922"/>
                <a:ext cx="3038986" cy="3074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AA5C8D0-2CBF-406E-EC06-73E04BEC6FAA}"/>
                  </a:ext>
                </a:extLst>
              </p14:cNvPr>
              <p14:cNvContentPartPr/>
              <p14:nvPr/>
            </p14:nvContentPartPr>
            <p14:xfrm>
              <a:off x="6953799" y="4876185"/>
              <a:ext cx="226822" cy="210245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AA5C8D0-2CBF-406E-EC06-73E04BEC6FA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935826" y="4858215"/>
                <a:ext cx="262409" cy="2458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84213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209</Words>
  <Application>Microsoft Office PowerPoint</Application>
  <PresentationFormat>Widescreen</PresentationFormat>
  <Paragraphs>47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Cambria</vt:lpstr>
      <vt:lpstr>Courier New</vt:lpstr>
      <vt:lpstr>Office Theme</vt:lpstr>
      <vt:lpstr>Western Engineering Competition (WEC) Presentation</vt:lpstr>
      <vt:lpstr>PowerPoint Presentation</vt:lpstr>
      <vt:lpstr>Modelling Final</vt:lpstr>
      <vt:lpstr>Final Design</vt:lpstr>
      <vt:lpstr>Using Materials</vt:lpstr>
      <vt:lpstr>Optimizing Distance + Performance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Mila Scholz</dc:creator>
  <cp:lastModifiedBy>Neelesh Sirdana</cp:lastModifiedBy>
  <cp:revision>14</cp:revision>
  <dcterms:created xsi:type="dcterms:W3CDTF">2024-11-09T01:39:44Z</dcterms:created>
  <dcterms:modified xsi:type="dcterms:W3CDTF">2025-08-22T00:11:49Z</dcterms:modified>
</cp:coreProperties>
</file>